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73"/>
  </p:normalViewPr>
  <p:slideViewPr>
    <p:cSldViewPr snapToGrid="0">
      <p:cViewPr varScale="1">
        <p:scale>
          <a:sx n="89" d="100"/>
          <a:sy n="89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C03B8-F277-59DE-8D42-6A914EC89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DB7F9-4011-DE38-E617-79A538586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25754-038A-1238-500B-909039D5E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F3D3-871C-6081-5929-B82529F3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44C4-0286-718F-15CB-C51ABD18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0BAA-C447-6C8A-AF89-1D3F9BAF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FF491-BDB5-B722-1618-317A40487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27B7-E4DF-D700-CD8C-8CBD4CA2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D3C56-5C54-4B45-7FB4-E9FACDCD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77159-906A-1874-AAD7-3EE15652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4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64F70-E739-9FD1-1FBC-610A45089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EF094F-F06E-10CF-B297-B80AA7C33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C4BF8-FD0C-6B8A-E18A-B4C2FC4C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49AC0-8185-AD52-87BD-CEF152F73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B5567-68FB-9FAB-1648-3D3FDB0D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48010-912C-E7B5-A412-A55DFBAA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37B77-36F8-C8F0-D74A-C765E4D41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5E62A-E3C7-0BEB-6029-EB244662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2A9A4-605B-34B7-60D8-8B10795AA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33EE-0B42-480E-5070-0F1DC1ED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F9461-61B3-0C37-DAC7-0110CCF8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29DA7-D122-6FFB-C7B8-F94D9BE1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26431-0D54-1985-C9D1-D85E173E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E510E-A441-89A2-40DC-080F1A51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BD494-A7A9-9694-7DC3-3A9FC7B7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70BC1-EE5C-1E55-64BA-DBDC8E87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B1C15-EE6B-BEC3-1CD6-A73175E1A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F1926-D15B-0228-5E42-07F1F33E8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3A583-3E0E-0B37-DCB2-B3B6F0DB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977D0-1411-B520-06B6-DE9C62894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E05C3-09D1-12DB-8A1C-7CC30525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9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0AC94-B2F3-DEB6-5965-A74552535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A1556-7435-DAA9-E331-A9FD93FE2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CF0E8-9D79-2EAB-340F-30A7E946D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4F4E6-E5E7-75F9-0C8E-083C8F64E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56E7C-F8D6-7599-2C7B-69B13B363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1D8A79-47A9-43C8-FE17-B10FB11A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334B08-EDED-42DD-BEA1-B668B8AC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B636F-35A2-5E42-6B5F-D462C196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3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19EDA-FE3E-2B30-1E20-2C4692FC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1E34A-0E3A-A934-4E17-E888E422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81FF8-A410-7B32-A039-F3B48915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25311-6A1D-CEE7-CE1D-D7A8FD20C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1553CC-49A8-16F7-44A0-24E4E6FDF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4B29E-5769-0AC1-7769-A3A0E938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2242F-9246-A9E0-5EC2-68456529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8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9992-4BD3-B4EA-A796-E02C75A8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CBFB9-C595-6809-5073-D405CC198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1464F-C762-7152-D94B-5B89F65AC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98EF9-7351-9253-8AB8-0E64C9F4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6BA44-43B5-3346-FB5A-89319E23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B3E5B-A792-4CE4-AFA8-4022AC35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5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C6EE7-1B7C-2926-E683-F6F87DE3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FED90-4CEC-2DFA-3A8E-6D945ACDA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78B29-3292-6BAD-5925-6A88EE983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C4996-6734-245A-63A8-5A4491DB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55544-ADB1-E139-08DF-E509C77AF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79101-C2F6-79A3-0321-AA746A400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6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8787CD-8270-5C3A-AFFF-1ABCCBF8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371BF-02F2-17C9-08DA-DF2FD9CA1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6CAC6-E006-0FF3-CF55-834EADCE0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A8C7-ED9D-F64D-8B3C-0E9B8753F803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F7F80-4E05-4A03-DD6F-D04E97A34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3321D-9B79-394B-C702-8FCC681C4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AD2F-D3BB-D04E-BF2C-3B49511B3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F737FBE1-1BAB-8248-C6CB-0DE1EDB640F4}"/>
              </a:ext>
            </a:extLst>
          </p:cNvPr>
          <p:cNvSpPr txBox="1">
            <a:spLocks/>
          </p:cNvSpPr>
          <p:nvPr/>
        </p:nvSpPr>
        <p:spPr>
          <a:xfrm>
            <a:off x="394936" y="210869"/>
            <a:ext cx="6410813" cy="495544"/>
          </a:xfrm>
          <a:prstGeom prst="rect">
            <a:avLst/>
          </a:prstGeom>
          <a:effectLst/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>
                <a:solidFill>
                  <a:srgbClr val="1A388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Dashboard Requirements – </a:t>
            </a:r>
            <a:r>
              <a:rPr lang="en-US" sz="2000" i="1">
                <a:solidFill>
                  <a:srgbClr val="1A388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“Name of the dashboard”</a:t>
            </a:r>
            <a:endParaRPr lang="en-US" sz="2000" i="1" dirty="0">
              <a:solidFill>
                <a:srgbClr val="1A388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DE8072-1BAD-0075-293B-6B01BEA22372}"/>
              </a:ext>
            </a:extLst>
          </p:cNvPr>
          <p:cNvSpPr/>
          <p:nvPr/>
        </p:nvSpPr>
        <p:spPr>
          <a:xfrm>
            <a:off x="324044" y="579282"/>
            <a:ext cx="2857568" cy="305051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EF7D00"/>
                </a:solidFill>
                <a:effectLst/>
                <a:uLnTx/>
                <a:uFillTx/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Purpose</a:t>
            </a:r>
          </a:p>
        </p:txBody>
      </p:sp>
      <p:sp>
        <p:nvSpPr>
          <p:cNvPr id="32" name="Google Shape;1213;p97">
            <a:extLst>
              <a:ext uri="{FF2B5EF4-FFF2-40B4-BE49-F238E27FC236}">
                <a16:creationId xmlns:a16="http://schemas.microsoft.com/office/drawing/2014/main" id="{098FE031-FCAE-A95B-8583-9F2E7E206323}"/>
              </a:ext>
            </a:extLst>
          </p:cNvPr>
          <p:cNvSpPr/>
          <p:nvPr/>
        </p:nvSpPr>
        <p:spPr>
          <a:xfrm>
            <a:off x="400834" y="939855"/>
            <a:ext cx="2523993" cy="252000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Top business questions</a:t>
            </a:r>
          </a:p>
        </p:txBody>
      </p:sp>
      <p:sp>
        <p:nvSpPr>
          <p:cNvPr id="33" name="Google Shape;1215;p97">
            <a:extLst>
              <a:ext uri="{FF2B5EF4-FFF2-40B4-BE49-F238E27FC236}">
                <a16:creationId xmlns:a16="http://schemas.microsoft.com/office/drawing/2014/main" id="{96FC025F-A9DC-E7C5-6F3D-7DAB4A0CC2C6}"/>
              </a:ext>
            </a:extLst>
          </p:cNvPr>
          <p:cNvSpPr/>
          <p:nvPr/>
        </p:nvSpPr>
        <p:spPr>
          <a:xfrm>
            <a:off x="400833" y="1372382"/>
            <a:ext cx="2520000" cy="252000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KPIs, filters &amp; dimensions</a:t>
            </a:r>
          </a:p>
        </p:txBody>
      </p:sp>
      <p:sp>
        <p:nvSpPr>
          <p:cNvPr id="34" name="Google Shape;1219;p97">
            <a:extLst>
              <a:ext uri="{FF2B5EF4-FFF2-40B4-BE49-F238E27FC236}">
                <a16:creationId xmlns:a16="http://schemas.microsoft.com/office/drawing/2014/main" id="{751B509B-9651-9E07-19F5-FCD81F48DBBB}"/>
              </a:ext>
            </a:extLst>
          </p:cNvPr>
          <p:cNvSpPr/>
          <p:nvPr/>
        </p:nvSpPr>
        <p:spPr>
          <a:xfrm>
            <a:off x="412958" y="2245585"/>
            <a:ext cx="2511869" cy="252000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Business users</a:t>
            </a:r>
          </a:p>
        </p:txBody>
      </p:sp>
      <p:sp>
        <p:nvSpPr>
          <p:cNvPr id="35" name="Google Shape;1223;p97">
            <a:extLst>
              <a:ext uri="{FF2B5EF4-FFF2-40B4-BE49-F238E27FC236}">
                <a16:creationId xmlns:a16="http://schemas.microsoft.com/office/drawing/2014/main" id="{6E2D328C-2299-9094-8791-FD88F8657D5A}"/>
              </a:ext>
            </a:extLst>
          </p:cNvPr>
          <p:cNvSpPr/>
          <p:nvPr/>
        </p:nvSpPr>
        <p:spPr>
          <a:xfrm>
            <a:off x="400833" y="1833006"/>
            <a:ext cx="2520000" cy="252000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Key decision maker(s)</a:t>
            </a:r>
          </a:p>
        </p:txBody>
      </p:sp>
      <p:sp>
        <p:nvSpPr>
          <p:cNvPr id="36" name="Google Shape;1214;p97">
            <a:extLst>
              <a:ext uri="{FF2B5EF4-FFF2-40B4-BE49-F238E27FC236}">
                <a16:creationId xmlns:a16="http://schemas.microsoft.com/office/drawing/2014/main" id="{186064EC-1F39-C22B-52D2-6DF230F1E524}"/>
              </a:ext>
            </a:extLst>
          </p:cNvPr>
          <p:cNvSpPr/>
          <p:nvPr/>
        </p:nvSpPr>
        <p:spPr>
          <a:xfrm>
            <a:off x="417588" y="3017077"/>
            <a:ext cx="2507240" cy="252571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Dashboard components</a:t>
            </a:r>
          </a:p>
        </p:txBody>
      </p:sp>
      <p:sp>
        <p:nvSpPr>
          <p:cNvPr id="37" name="Google Shape;1216;p97">
            <a:extLst>
              <a:ext uri="{FF2B5EF4-FFF2-40B4-BE49-F238E27FC236}">
                <a16:creationId xmlns:a16="http://schemas.microsoft.com/office/drawing/2014/main" id="{ED8C4079-2B82-309F-B157-2AB321F581EA}"/>
              </a:ext>
            </a:extLst>
          </p:cNvPr>
          <p:cNvSpPr/>
          <p:nvPr/>
        </p:nvSpPr>
        <p:spPr>
          <a:xfrm>
            <a:off x="417587" y="3439138"/>
            <a:ext cx="2520000" cy="252571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sources</a:t>
            </a:r>
          </a:p>
        </p:txBody>
      </p:sp>
      <p:sp>
        <p:nvSpPr>
          <p:cNvPr id="38" name="Google Shape;1226;p97">
            <a:extLst>
              <a:ext uri="{FF2B5EF4-FFF2-40B4-BE49-F238E27FC236}">
                <a16:creationId xmlns:a16="http://schemas.microsoft.com/office/drawing/2014/main" id="{95CD36AC-E99D-48BA-B964-152D74562D51}"/>
              </a:ext>
            </a:extLst>
          </p:cNvPr>
          <p:cNvSpPr/>
          <p:nvPr/>
        </p:nvSpPr>
        <p:spPr>
          <a:xfrm>
            <a:off x="412958" y="4727832"/>
            <a:ext cx="2520000" cy="225397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Platform(s)</a:t>
            </a:r>
          </a:p>
        </p:txBody>
      </p:sp>
      <p:sp>
        <p:nvSpPr>
          <p:cNvPr id="39" name="Google Shape;1226;p97">
            <a:extLst>
              <a:ext uri="{FF2B5EF4-FFF2-40B4-BE49-F238E27FC236}">
                <a16:creationId xmlns:a16="http://schemas.microsoft.com/office/drawing/2014/main" id="{12C41A32-1E2D-01FD-706F-5179C08337DF}"/>
              </a:ext>
            </a:extLst>
          </p:cNvPr>
          <p:cNvSpPr/>
          <p:nvPr/>
        </p:nvSpPr>
        <p:spPr>
          <a:xfrm>
            <a:off x="412958" y="5120632"/>
            <a:ext cx="2520000" cy="225397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Delivery deadline</a:t>
            </a:r>
          </a:p>
        </p:txBody>
      </p:sp>
      <p:sp>
        <p:nvSpPr>
          <p:cNvPr id="40" name="Google Shape;1226;p97">
            <a:extLst>
              <a:ext uri="{FF2B5EF4-FFF2-40B4-BE49-F238E27FC236}">
                <a16:creationId xmlns:a16="http://schemas.microsoft.com/office/drawing/2014/main" id="{5DF906E9-D4B8-A454-E975-2EBD85D7D74A}"/>
              </a:ext>
            </a:extLst>
          </p:cNvPr>
          <p:cNvSpPr/>
          <p:nvPr/>
        </p:nvSpPr>
        <p:spPr>
          <a:xfrm>
            <a:off x="405463" y="5523025"/>
            <a:ext cx="2569470" cy="225397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Developer(s)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4A51429-DE39-7255-F856-E667679C69AC}"/>
              </a:ext>
            </a:extLst>
          </p:cNvPr>
          <p:cNvSpPr/>
          <p:nvPr/>
        </p:nvSpPr>
        <p:spPr>
          <a:xfrm>
            <a:off x="324044" y="2601571"/>
            <a:ext cx="5120781" cy="335479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EF7D00"/>
                </a:solidFill>
                <a:effectLst/>
                <a:uLnTx/>
                <a:uFillTx/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Design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B935460-EBDA-6123-D9FF-AA0D62D34BC2}"/>
              </a:ext>
            </a:extLst>
          </p:cNvPr>
          <p:cNvSpPr/>
          <p:nvPr/>
        </p:nvSpPr>
        <p:spPr>
          <a:xfrm>
            <a:off x="324044" y="4305769"/>
            <a:ext cx="5120781" cy="335479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EF7D00"/>
                </a:solidFill>
                <a:effectLst/>
                <a:uLnTx/>
                <a:uFillTx/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Delivery</a:t>
            </a:r>
          </a:p>
        </p:txBody>
      </p:sp>
      <p:sp>
        <p:nvSpPr>
          <p:cNvPr id="43" name="Google Shape;1224;p97">
            <a:extLst>
              <a:ext uri="{FF2B5EF4-FFF2-40B4-BE49-F238E27FC236}">
                <a16:creationId xmlns:a16="http://schemas.microsoft.com/office/drawing/2014/main" id="{CD542604-5BC7-47F4-91C8-A795773E5B18}"/>
              </a:ext>
            </a:extLst>
          </p:cNvPr>
          <p:cNvSpPr/>
          <p:nvPr/>
        </p:nvSpPr>
        <p:spPr>
          <a:xfrm>
            <a:off x="400833" y="3872070"/>
            <a:ext cx="2507240" cy="252571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Refresh frequency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4" name="Google Shape;1226;p97">
            <a:extLst>
              <a:ext uri="{FF2B5EF4-FFF2-40B4-BE49-F238E27FC236}">
                <a16:creationId xmlns:a16="http://schemas.microsoft.com/office/drawing/2014/main" id="{5138C187-D9D9-A2D9-0B0A-727C00A14000}"/>
              </a:ext>
            </a:extLst>
          </p:cNvPr>
          <p:cNvSpPr/>
          <p:nvPr/>
        </p:nvSpPr>
        <p:spPr>
          <a:xfrm>
            <a:off x="400833" y="5922917"/>
            <a:ext cx="2569470" cy="225397"/>
          </a:xfrm>
          <a:prstGeom prst="rect">
            <a:avLst/>
          </a:prstGeom>
          <a:solidFill>
            <a:srgbClr val="004F9F"/>
          </a:solidFill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Export to</a:t>
            </a:r>
          </a:p>
        </p:txBody>
      </p:sp>
      <p:sp>
        <p:nvSpPr>
          <p:cNvPr id="45" name="Google Shape;1213;p97">
            <a:extLst>
              <a:ext uri="{FF2B5EF4-FFF2-40B4-BE49-F238E27FC236}">
                <a16:creationId xmlns:a16="http://schemas.microsoft.com/office/drawing/2014/main" id="{F9471962-4E24-5D0B-AEC3-499F5F798AA1}"/>
              </a:ext>
            </a:extLst>
          </p:cNvPr>
          <p:cNvSpPr/>
          <p:nvPr/>
        </p:nvSpPr>
        <p:spPr>
          <a:xfrm>
            <a:off x="2920831" y="939855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6" name="Google Shape;1213;p97">
            <a:extLst>
              <a:ext uri="{FF2B5EF4-FFF2-40B4-BE49-F238E27FC236}">
                <a16:creationId xmlns:a16="http://schemas.microsoft.com/office/drawing/2014/main" id="{4DD7A61A-6123-C13F-5C36-6E105E01C8C2}"/>
              </a:ext>
            </a:extLst>
          </p:cNvPr>
          <p:cNvSpPr/>
          <p:nvPr/>
        </p:nvSpPr>
        <p:spPr>
          <a:xfrm>
            <a:off x="2920831" y="1372382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7" name="Google Shape;1213;p97">
            <a:extLst>
              <a:ext uri="{FF2B5EF4-FFF2-40B4-BE49-F238E27FC236}">
                <a16:creationId xmlns:a16="http://schemas.microsoft.com/office/drawing/2014/main" id="{EA684067-709A-6425-23FC-0A28C4697A8C}"/>
              </a:ext>
            </a:extLst>
          </p:cNvPr>
          <p:cNvSpPr/>
          <p:nvPr/>
        </p:nvSpPr>
        <p:spPr>
          <a:xfrm>
            <a:off x="2920831" y="1833006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8" name="Google Shape;1213;p97">
            <a:extLst>
              <a:ext uri="{FF2B5EF4-FFF2-40B4-BE49-F238E27FC236}">
                <a16:creationId xmlns:a16="http://schemas.microsoft.com/office/drawing/2014/main" id="{DA640DAA-7C83-A947-E542-BE5B09C73B4E}"/>
              </a:ext>
            </a:extLst>
          </p:cNvPr>
          <p:cNvSpPr/>
          <p:nvPr/>
        </p:nvSpPr>
        <p:spPr>
          <a:xfrm>
            <a:off x="2920831" y="2245585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9" name="Google Shape;1213;p97">
            <a:extLst>
              <a:ext uri="{FF2B5EF4-FFF2-40B4-BE49-F238E27FC236}">
                <a16:creationId xmlns:a16="http://schemas.microsoft.com/office/drawing/2014/main" id="{88AD6DC4-4E06-C5BB-B973-48DD15D3A2E5}"/>
              </a:ext>
            </a:extLst>
          </p:cNvPr>
          <p:cNvSpPr/>
          <p:nvPr/>
        </p:nvSpPr>
        <p:spPr>
          <a:xfrm>
            <a:off x="2920831" y="3017077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0" name="Google Shape;1213;p97">
            <a:extLst>
              <a:ext uri="{FF2B5EF4-FFF2-40B4-BE49-F238E27FC236}">
                <a16:creationId xmlns:a16="http://schemas.microsoft.com/office/drawing/2014/main" id="{60023E79-2B27-555F-9EC7-B7D9A6F07852}"/>
              </a:ext>
            </a:extLst>
          </p:cNvPr>
          <p:cNvSpPr/>
          <p:nvPr/>
        </p:nvSpPr>
        <p:spPr>
          <a:xfrm>
            <a:off x="2912880" y="3872070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1" name="Google Shape;1213;p97">
            <a:extLst>
              <a:ext uri="{FF2B5EF4-FFF2-40B4-BE49-F238E27FC236}">
                <a16:creationId xmlns:a16="http://schemas.microsoft.com/office/drawing/2014/main" id="{FBBB1B8A-67C9-FA30-58E6-38F9EB99F620}"/>
              </a:ext>
            </a:extLst>
          </p:cNvPr>
          <p:cNvSpPr/>
          <p:nvPr/>
        </p:nvSpPr>
        <p:spPr>
          <a:xfrm>
            <a:off x="2920831" y="3439138"/>
            <a:ext cx="8640000" cy="2520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2" name="Google Shape;1213;p97">
            <a:extLst>
              <a:ext uri="{FF2B5EF4-FFF2-40B4-BE49-F238E27FC236}">
                <a16:creationId xmlns:a16="http://schemas.microsoft.com/office/drawing/2014/main" id="{36FFC5E1-57EF-7B9F-8470-410562A42E29}"/>
              </a:ext>
            </a:extLst>
          </p:cNvPr>
          <p:cNvSpPr/>
          <p:nvPr/>
        </p:nvSpPr>
        <p:spPr>
          <a:xfrm>
            <a:off x="2920831" y="4727832"/>
            <a:ext cx="8640000" cy="2304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3" name="Google Shape;1213;p97">
            <a:extLst>
              <a:ext uri="{FF2B5EF4-FFF2-40B4-BE49-F238E27FC236}">
                <a16:creationId xmlns:a16="http://schemas.microsoft.com/office/drawing/2014/main" id="{36887B22-CB57-0295-B8E7-17684B7F4CE2}"/>
              </a:ext>
            </a:extLst>
          </p:cNvPr>
          <p:cNvSpPr/>
          <p:nvPr/>
        </p:nvSpPr>
        <p:spPr>
          <a:xfrm>
            <a:off x="2920831" y="5120632"/>
            <a:ext cx="8640000" cy="2304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4" name="Google Shape;1213;p97">
            <a:extLst>
              <a:ext uri="{FF2B5EF4-FFF2-40B4-BE49-F238E27FC236}">
                <a16:creationId xmlns:a16="http://schemas.microsoft.com/office/drawing/2014/main" id="{76FDA349-6AD1-C40B-0483-303B33CFBC4B}"/>
              </a:ext>
            </a:extLst>
          </p:cNvPr>
          <p:cNvSpPr/>
          <p:nvPr/>
        </p:nvSpPr>
        <p:spPr>
          <a:xfrm>
            <a:off x="2920831" y="5523025"/>
            <a:ext cx="8640000" cy="2304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5" name="Google Shape;1213;p97">
            <a:extLst>
              <a:ext uri="{FF2B5EF4-FFF2-40B4-BE49-F238E27FC236}">
                <a16:creationId xmlns:a16="http://schemas.microsoft.com/office/drawing/2014/main" id="{DA0F5772-EB18-56DE-5E47-51E234153FFC}"/>
              </a:ext>
            </a:extLst>
          </p:cNvPr>
          <p:cNvSpPr/>
          <p:nvPr/>
        </p:nvSpPr>
        <p:spPr>
          <a:xfrm>
            <a:off x="2920831" y="5922917"/>
            <a:ext cx="8640000" cy="230400"/>
          </a:xfrm>
          <a:prstGeom prst="rect">
            <a:avLst/>
          </a:prstGeom>
          <a:noFill/>
          <a:ln w="12700" cap="flat" cmpd="sng" algn="ctr">
            <a:solidFill>
              <a:srgbClr val="1A3888"/>
            </a:solidFill>
            <a:prstDash val="solid"/>
            <a:miter lim="800000"/>
          </a:ln>
          <a:effectLst/>
        </p:spPr>
        <p:txBody>
          <a:bodyPr lIns="18288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9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Jitendra Papneja</dc:creator>
  <cp:lastModifiedBy>Jitendra Papneja</cp:lastModifiedBy>
  <cp:revision>1</cp:revision>
  <dcterms:created xsi:type="dcterms:W3CDTF">2023-12-15T03:31:41Z</dcterms:created>
  <dcterms:modified xsi:type="dcterms:W3CDTF">2023-12-15T03:33:19Z</dcterms:modified>
</cp:coreProperties>
</file>